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8" r:id="rId3"/>
    <p:sldId id="261" r:id="rId4"/>
    <p:sldId id="262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69" autoAdjust="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C20964E-6F6C-405C-AD84-17674755D154}" type="datetimeFigureOut">
              <a:rPr lang="en-US" smtClean="0"/>
              <a:t>26-Feb-19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26-Feb-19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26-Feb-19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26-Feb-19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C20964E-6F6C-405C-AD84-17674755D154}" type="datetimeFigureOut">
              <a:rPr lang="en-US" smtClean="0"/>
              <a:t>26-Feb-19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C20964E-6F6C-405C-AD84-17674755D154}" type="datetimeFigureOut">
              <a:rPr lang="en-US" smtClean="0"/>
              <a:t>26-Feb-19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26-Feb-19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26-Feb-19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26-Feb-19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26-Feb-19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26-Feb-19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2C20964E-6F6C-405C-AD84-17674755D154}" type="datetimeFigureOut">
              <a:rPr lang="en-US" smtClean="0"/>
              <a:t>26-Feb-19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TESLA MOTORS INC.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Name: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Tutor: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Institution:</a:t>
            </a:r>
          </a:p>
        </p:txBody>
      </p:sp>
    </p:spTree>
    <p:extLst>
      <p:ext uri="{BB962C8B-B14F-4D97-AF65-F5344CB8AC3E}">
        <p14:creationId xmlns:p14="http://schemas.microsoft.com/office/powerpoint/2010/main" val="341266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Tesla Motors Inc.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icture Placeholder 4"/>
          <p:cNvSpPr>
            <a:spLocks noGrp="1"/>
          </p:cNvSpPr>
          <p:nvPr>
            <p:ph type="pic" idx="1"/>
          </p:nvPr>
        </p:nvSpPr>
        <p:spPr>
          <a:xfrm>
            <a:off x="1752600" y="685800"/>
            <a:ext cx="5486400" cy="3962400"/>
          </a:xfrm>
        </p:spPr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016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99872"/>
          </a:xfrm>
        </p:spPr>
        <p:txBody>
          <a:bodyPr>
            <a:normAutofit fontScale="90000"/>
          </a:bodyPr>
          <a:lstStyle/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72067" y="1066800"/>
            <a:ext cx="7408333" cy="50593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1. FINANCIAL PERSPECTIVE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gives the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outline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of how Tesla will increase its profits through;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Increasing sales (electric vehicles and energy storage)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Minimizing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debt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Reducing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the cost of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production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Increase capital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Maintain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economic incentives from the government</a:t>
            </a:r>
          </a:p>
          <a:p>
            <a:pPr marL="0" indent="0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2. CUSTOMER PERSPECTIVE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entails how to increase the customer loyalty and satisfaction through;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Differentiation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from competition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Increasing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customer retention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24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685800"/>
          </a:xfrm>
        </p:spPr>
        <p:txBody>
          <a:bodyPr>
            <a:normAutofit fontScale="90000"/>
          </a:bodyPr>
          <a:lstStyle/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26736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3. INTERNAL BUSINESS PROCESS </a:t>
            </a:r>
          </a:p>
          <a:p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outlines how the business excels through satisfying the goals of the shareholders and the customers;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Excellence in their management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Brand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improvement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Social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responsibility</a:t>
            </a:r>
          </a:p>
          <a:p>
            <a:pPr marL="109728" indent="0">
              <a:buNone/>
            </a:pP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4. LEARNING &amp; GROWING</a:t>
            </a:r>
          </a:p>
          <a:p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explains how to improve one’s ability by focusing on; 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Adequate training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Compensating employees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Work breaks</a:t>
            </a:r>
          </a:p>
          <a:p>
            <a:pPr marL="109728" indent="0">
              <a:buNone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109728" indent="0">
              <a:buNone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109728" indent="0">
              <a:buNone/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42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Reference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https://prezi.com/zviatnm4-6vn/tesla-motors-bsc/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52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150</TotalTime>
  <Words>104</Words>
  <Application>Microsoft Office PowerPoint</Application>
  <PresentationFormat>On-screen Show (4:3)</PresentationFormat>
  <Paragraphs>31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Urban</vt:lpstr>
      <vt:lpstr>TESLA MOTORS INC.</vt:lpstr>
      <vt:lpstr>Tesla Motors Inc.</vt:lpstr>
      <vt:lpstr>PowerPoint Presentation</vt:lpstr>
      <vt:lpstr>PowerPoint Presentation</vt:lpstr>
      <vt:lpstr>Reference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maggie</dc:creator>
  <cp:lastModifiedBy>maggie</cp:lastModifiedBy>
  <cp:revision>9</cp:revision>
  <dcterms:created xsi:type="dcterms:W3CDTF">2019-02-24T18:58:19Z</dcterms:created>
  <dcterms:modified xsi:type="dcterms:W3CDTF">2019-02-26T07:07:56Z</dcterms:modified>
</cp:coreProperties>
</file>